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82" r:id="rId2"/>
    <p:sldId id="783" r:id="rId3"/>
    <p:sldId id="784" r:id="rId4"/>
    <p:sldId id="785" r:id="rId5"/>
    <p:sldId id="78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99" y="2244338"/>
            <a:ext cx="869324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285. A NAI, A GAMLA LOTE AH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5" y="3632920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A Call for Reapers</a:t>
            </a:r>
          </a:p>
          <a:p>
            <a:r>
              <a:rPr lang="en-US" sz="1500" dirty="0"/>
              <a:t>Matt. 9:37</a:t>
            </a:r>
          </a:p>
          <a:p>
            <a:r>
              <a:rPr lang="en-US" sz="1500" dirty="0"/>
              <a:t>J. O Thompson, 1782-1818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6372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Anvuite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7825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la ding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495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3281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sawltakte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1946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285. A NAI, A GAMLA LOTE AH</vt:lpstr>
      <vt:lpstr>1 </vt:lpstr>
      <vt:lpstr>Sakkik  </vt:lpstr>
      <vt:lpstr>2 </vt:lpstr>
      <vt:lpstr>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2018-12-14T14:58:28Z</dcterms:modified>
</cp:coreProperties>
</file>