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82" r:id="rId2"/>
    <p:sldId id="783" r:id="rId3"/>
    <p:sldId id="784" r:id="rId4"/>
    <p:sldId id="785" r:id="rId5"/>
    <p:sldId id="78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699" y="2244338"/>
            <a:ext cx="8693240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285. A NAI, A GAMLA LOTE AH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5" y="3632920"/>
            <a:ext cx="6858000" cy="1559149"/>
          </a:xfrm>
        </p:spPr>
        <p:txBody>
          <a:bodyPr>
            <a:normAutofit/>
          </a:bodyPr>
          <a:lstStyle/>
          <a:p>
            <a:r>
              <a:rPr lang="en-US" sz="1500" dirty="0"/>
              <a:t>A Call for Reapers</a:t>
            </a:r>
          </a:p>
          <a:p>
            <a:r>
              <a:rPr lang="en-US" sz="1500" dirty="0"/>
              <a:t>Matt. 9:37</a:t>
            </a:r>
          </a:p>
          <a:p>
            <a:r>
              <a:rPr lang="en-US" sz="1500" dirty="0"/>
              <a:t>J. O Thompson, 1782-1818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63728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Anvuite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78255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la ding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44955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phalvak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32814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sawltakte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kuaizo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19465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82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285. A NAI, A GAMLA LOTE AH</vt:lpstr>
      <vt:lpstr>1 </vt:lpstr>
      <vt:lpstr>Sakkik  </vt:lpstr>
      <vt:lpstr>2 </vt:lpstr>
      <vt:lpstr>3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2018-12-14T14:58:28Z</dcterms:modified>
</cp:coreProperties>
</file>